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15973-F397-45EC-8127-F313046D0E9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423F-1748-4454-ABB0-E0D5201A3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dcenter43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dcaibolit@mail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Анкеты </a:t>
            </a:r>
            <a:r>
              <a:rPr lang="en-US" dirty="0" smtClean="0"/>
              <a:t>KID/RCDI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</a:t>
            </a:r>
            <a:endParaRPr lang="ru-RU" dirty="0"/>
          </a:p>
        </p:txBody>
      </p:sp>
      <p:pic>
        <p:nvPicPr>
          <p:cNvPr id="1026" name="Picture 2" descr="C:\Users\Aibolti\Desktop\Ранняя помощь\IMG_20190312_1432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1027" name="Picture 3" descr="C:\Users\Aibolti\Desktop\Ранняя помощь\IMG_20190312_1433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1"/>
            <a:ext cx="2535013" cy="4506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RCDI</a:t>
            </a:r>
            <a:endParaRPr lang="ru-RU" dirty="0"/>
          </a:p>
        </p:txBody>
      </p:sp>
      <p:pic>
        <p:nvPicPr>
          <p:cNvPr id="2050" name="Picture 2" descr="C:\Users\Aibolti\Desktop\Ранняя помощь\IMG_20190312_1433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2051" name="Picture 3" descr="C:\Users\Aibolti\Desktop\Ранняя помощь\IMG_20190312_1433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взять?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ЦМР «Айболит» у невролога, логопеда или психолога.</a:t>
            </a:r>
          </a:p>
          <a:p>
            <a:r>
              <a:rPr lang="ru-RU" dirty="0" smtClean="0"/>
              <a:t>2 На сайте </a:t>
            </a:r>
            <a:r>
              <a:rPr lang="en-US" dirty="0" smtClean="0">
                <a:hlinkClick r:id="rId2"/>
              </a:rPr>
              <a:t>www.ddcenter43.ru</a:t>
            </a:r>
            <a:r>
              <a:rPr lang="ru-RU" dirty="0" smtClean="0"/>
              <a:t>  раздел «вопрос-ответ –анкета»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вернуть?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Привести в ЦМР «Айболит» и отдать администратору</a:t>
            </a:r>
          </a:p>
          <a:p>
            <a:r>
              <a:rPr lang="ru-RU" dirty="0" smtClean="0"/>
              <a:t>2 Отправить  на электронную почту </a:t>
            </a:r>
            <a:r>
              <a:rPr lang="en-US" dirty="0" smtClean="0">
                <a:hlinkClick r:id="rId2"/>
              </a:rPr>
              <a:t>ddcaibolit@mail.ru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</a:t>
            </a:r>
            <a:endParaRPr lang="ru-RU" dirty="0"/>
          </a:p>
        </p:txBody>
      </p:sp>
      <p:pic>
        <p:nvPicPr>
          <p:cNvPr id="1026" name="Picture 2" descr="C:\Users\Aibolti\Desktop\Ранняя помощь\IMG_20190312_155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1027" name="Picture 3" descr="C:\Users\Aibolti\Desktop\Ранняя помощь\IMG_20190312_155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50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Анкеты KID/RCDI</vt:lpstr>
      <vt:lpstr>KID</vt:lpstr>
      <vt:lpstr>RCDI</vt:lpstr>
      <vt:lpstr>Где взять?</vt:lpstr>
      <vt:lpstr>Как вернуть?</vt:lpstr>
      <vt:lpstr>Результаты анкет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Анкеты KID/RCDI</dc:title>
  <dc:creator>Aibolti</dc:creator>
  <cp:lastModifiedBy>Aibolti</cp:lastModifiedBy>
  <cp:revision>6</cp:revision>
  <dcterms:created xsi:type="dcterms:W3CDTF">2019-03-12T12:28:04Z</dcterms:created>
  <dcterms:modified xsi:type="dcterms:W3CDTF">2019-03-12T13:05:17Z</dcterms:modified>
</cp:coreProperties>
</file>